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71" r:id="rId3"/>
    <p:sldId id="274" r:id="rId4"/>
    <p:sldId id="272" r:id="rId5"/>
    <p:sldId id="273" r:id="rId6"/>
    <p:sldId id="258" r:id="rId7"/>
    <p:sldId id="259" r:id="rId8"/>
    <p:sldId id="260" r:id="rId9"/>
    <p:sldId id="261" r:id="rId10"/>
    <p:sldId id="269" r:id="rId11"/>
    <p:sldId id="265"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1D6A1-3F85-452B-A250-AF1B0E317BB7}" type="datetimeFigureOut">
              <a:rPr lang="id-ID" smtClean="0"/>
              <a:pPr/>
              <a:t>03/01/2010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1864D-E258-4109-AC32-03BC3906E0C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7C51864D-E258-4109-AC32-03BC3906E0C1}"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C0797980-4177-46E0-A99F-865525512E2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797980-4177-46E0-A99F-865525512E2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797980-4177-46E0-A99F-865525512E2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DF016C-E4DD-443F-AA59-F36A4214696A}" type="datetimeFigureOut">
              <a:rPr lang="id-ID" smtClean="0"/>
              <a:pPr/>
              <a:t>03/01/2010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C0797980-4177-46E0-A99F-865525512E22}"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DF016C-E4DD-443F-AA59-F36A4214696A}" type="datetimeFigureOut">
              <a:rPr lang="id-ID" smtClean="0"/>
              <a:pPr/>
              <a:t>03/01/2010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797980-4177-46E0-A99F-865525512E22}"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Pertemuan II</a:t>
            </a:r>
            <a:br>
              <a:rPr lang="id-ID" dirty="0" smtClean="0"/>
            </a:br>
            <a:r>
              <a:rPr lang="id-ID" dirty="0" smtClean="0"/>
              <a:t>Agama, Islam dan Ilmu Pengetahuan</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Sains</a:t>
            </a:r>
            <a:endParaRPr lang="id-ID" dirty="0"/>
          </a:p>
        </p:txBody>
      </p:sp>
      <p:sp>
        <p:nvSpPr>
          <p:cNvPr id="3" name="Content Placeholder 2"/>
          <p:cNvSpPr>
            <a:spLocks noGrp="1"/>
          </p:cNvSpPr>
          <p:nvPr>
            <p:ph idx="1"/>
          </p:nvPr>
        </p:nvSpPr>
        <p:spPr/>
        <p:txBody>
          <a:bodyPr>
            <a:normAutofit lnSpcReduction="10000"/>
          </a:bodyPr>
          <a:lstStyle/>
          <a:p>
            <a:pPr fontAlgn="base"/>
            <a:r>
              <a:rPr lang="id-ID" i="1" dirty="0" smtClean="0"/>
              <a:t>“Ilmu adalah pengetahuan tentang sesuatu bidang yang disusun secara bersistem menurut metode-metode tertentu yang dapat digunakan untuk menerangkan gejala-gejala tertentu dibidang (pengetahuan) itu (Kamus Besar Bahasa Indonesia)</a:t>
            </a:r>
            <a:endParaRPr lang="id-ID" dirty="0" smtClean="0"/>
          </a:p>
          <a:p>
            <a:pPr fontAlgn="base"/>
            <a:r>
              <a:rPr lang="id-ID" i="1" dirty="0" smtClean="0"/>
              <a:t>“Science is knowledge arranged in a system, especially obtained by observation and testing of fact (And English reader’s dictionary)</a:t>
            </a:r>
            <a:endParaRPr lang="id-ID" dirty="0" smtClean="0"/>
          </a:p>
          <a:p>
            <a:pPr fontAlgn="base"/>
            <a:r>
              <a:rPr lang="id-ID" i="1" dirty="0" smtClean="0"/>
              <a:t>“Science is a systematized knowledge obtained by study, observation, experiment” (Webster’s super New School and Office Dictionary)</a:t>
            </a:r>
            <a:endParaRPr lang="id-ID" dirty="0" smtClean="0"/>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Agama dan Sains</a:t>
            </a:r>
            <a:endParaRPr lang="id-ID" dirty="0"/>
          </a:p>
        </p:txBody>
      </p:sp>
      <p:sp>
        <p:nvSpPr>
          <p:cNvPr id="3" name="Content Placeholder 2"/>
          <p:cNvSpPr>
            <a:spLocks noGrp="1"/>
          </p:cNvSpPr>
          <p:nvPr>
            <p:ph idx="1"/>
          </p:nvPr>
        </p:nvSpPr>
        <p:spPr/>
        <p:txBody>
          <a:bodyPr/>
          <a:lstStyle/>
          <a:p>
            <a:pPr>
              <a:buNone/>
            </a:pPr>
            <a:r>
              <a:rPr lang="id-ID" dirty="0" smtClean="0"/>
              <a:t>Barbour:</a:t>
            </a:r>
          </a:p>
          <a:p>
            <a:pPr>
              <a:buFontTx/>
              <a:buChar char="-"/>
            </a:pPr>
            <a:r>
              <a:rPr lang="id-ID" dirty="0" smtClean="0"/>
              <a:t>Konflik</a:t>
            </a:r>
          </a:p>
          <a:p>
            <a:pPr>
              <a:buFontTx/>
              <a:buChar char="-"/>
            </a:pPr>
            <a:r>
              <a:rPr lang="id-ID" dirty="0" smtClean="0"/>
              <a:t>Independen</a:t>
            </a:r>
          </a:p>
          <a:p>
            <a:pPr>
              <a:buFontTx/>
              <a:buChar char="-"/>
            </a:pPr>
            <a:r>
              <a:rPr lang="id-ID" dirty="0" smtClean="0"/>
              <a:t>Dialog</a:t>
            </a:r>
          </a:p>
          <a:p>
            <a:pPr>
              <a:buFontTx/>
              <a:buChar char="-"/>
            </a:pPr>
            <a:r>
              <a:rPr lang="id-ID" dirty="0" smtClean="0"/>
              <a:t>Integrasi</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Agama dan Sains</a:t>
            </a:r>
            <a:endParaRPr lang="id-ID" dirty="0"/>
          </a:p>
        </p:txBody>
      </p:sp>
      <p:sp>
        <p:nvSpPr>
          <p:cNvPr id="3" name="Content Placeholder 2"/>
          <p:cNvSpPr>
            <a:spLocks noGrp="1"/>
          </p:cNvSpPr>
          <p:nvPr>
            <p:ph idx="1"/>
          </p:nvPr>
        </p:nvSpPr>
        <p:spPr/>
        <p:txBody>
          <a:bodyPr/>
          <a:lstStyle/>
          <a:p>
            <a:pPr>
              <a:buNone/>
            </a:pPr>
            <a:r>
              <a:rPr lang="id-ID" dirty="0" smtClean="0"/>
              <a:t>Ibrahim Kalin</a:t>
            </a:r>
          </a:p>
          <a:p>
            <a:pPr>
              <a:buFontTx/>
              <a:buChar char="-"/>
            </a:pPr>
            <a:r>
              <a:rPr lang="id-ID" dirty="0" smtClean="0"/>
              <a:t>Etika sosial</a:t>
            </a:r>
          </a:p>
          <a:p>
            <a:pPr>
              <a:buFontTx/>
              <a:buChar char="-"/>
            </a:pPr>
            <a:r>
              <a:rPr lang="id-ID" dirty="0" smtClean="0"/>
              <a:t>Kritik Epistemologi</a:t>
            </a:r>
          </a:p>
          <a:p>
            <a:pPr>
              <a:buFontTx/>
              <a:buChar char="-"/>
            </a:pPr>
            <a:r>
              <a:rPr lang="id-ID" dirty="0" smtClean="0"/>
              <a:t>Metafisika tradisional</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Etika tauhidik</a:t>
            </a:r>
            <a:endParaRPr lang="id-ID" dirty="0"/>
          </a:p>
        </p:txBody>
      </p:sp>
      <p:sp>
        <p:nvSpPr>
          <p:cNvPr id="3" name="Content Placeholder 2"/>
          <p:cNvSpPr>
            <a:spLocks noGrp="1"/>
          </p:cNvSpPr>
          <p:nvPr>
            <p:ph idx="1"/>
          </p:nvPr>
        </p:nvSpPr>
        <p:spPr/>
        <p:txBody>
          <a:bodyPr/>
          <a:lstStyle/>
          <a:p>
            <a:r>
              <a:rPr lang="id-ID" dirty="0" smtClean="0"/>
              <a:t>Integrasi islam dan sains</a:t>
            </a:r>
          </a:p>
          <a:p>
            <a:r>
              <a:rPr lang="id-ID" dirty="0" smtClean="0"/>
              <a:t>Etika tauhidik sebagai basis keilmuan sains</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Islam dalam al</a:t>
            </a:r>
            <a:r>
              <a:rPr lang="ar-SA" dirty="0" smtClean="0"/>
              <a:t> </a:t>
            </a:r>
            <a:r>
              <a:rPr lang="id-ID" dirty="0" smtClean="0"/>
              <a:t>Qur’an</a:t>
            </a:r>
            <a:endParaRPr lang="id-ID" dirty="0"/>
          </a:p>
        </p:txBody>
      </p:sp>
      <p:sp>
        <p:nvSpPr>
          <p:cNvPr id="3" name="Content Placeholder 2"/>
          <p:cNvSpPr>
            <a:spLocks noGrp="1"/>
          </p:cNvSpPr>
          <p:nvPr>
            <p:ph idx="1"/>
          </p:nvPr>
        </p:nvSpPr>
        <p:spPr/>
        <p:txBody>
          <a:bodyPr>
            <a:normAutofit/>
          </a:bodyPr>
          <a:lstStyle/>
          <a:p>
            <a:r>
              <a:rPr lang="id-ID" dirty="0" smtClean="0"/>
              <a:t>Satu-satunya Din Di Sisi Allah QS al Imran: 19</a:t>
            </a:r>
            <a:endParaRPr lang="ar-SA" dirty="0" smtClean="0"/>
          </a:p>
          <a:p>
            <a:pPr algn="r">
              <a:buNone/>
            </a:pPr>
            <a:r>
              <a:rPr lang="ar-SA" b="1" dirty="0"/>
              <a:t> إِنَّ الدِّينَ عِنْدَ اللَّهِ الْإِسْلَامُ وَمَا اخْتَلَفَ الَّذِينَ أُوتُوا الْكِتَابَ إِلَّا مِنْ بَعْدِ مَا جَاءَهُمُ الْعِلْمُ بَغْيًا بَيْنَهُمْ وَمَنْ يَكْفُرْ بِآيَاتِ اللَّهِ فَإِنَّ اللَّهَ سَرِيعُ الْحِسَابِ</a:t>
            </a:r>
            <a:endParaRPr lang="id-ID" dirty="0" smtClean="0"/>
          </a:p>
          <a:p>
            <a:r>
              <a:rPr lang="id-ID" dirty="0" smtClean="0"/>
              <a:t>Millah ibrahim Yg Hanif QS annisa : 125</a:t>
            </a:r>
            <a:endParaRPr lang="ar-SA" dirty="0" smtClean="0"/>
          </a:p>
          <a:p>
            <a:pPr algn="r"/>
            <a:r>
              <a:rPr lang="ar-SA" b="1" dirty="0"/>
              <a:t>وَمَنْ أَحْسَنُ دِينًا مِمَّنْ أَسْلَمَ وَجْهَهُ لِلَّهِ وَهُوَ مُحْسِنٌ وَاتَّبَعَ مِلَّةَ إِبْرَاهِيمَ حَنِيفًا وَاتَّخَذَ اللَّهُ إِبْرَاهِيمَ </a:t>
            </a:r>
            <a:r>
              <a:rPr lang="ar-SA" b="1" dirty="0" smtClean="0"/>
              <a:t>خَلِيلًا</a:t>
            </a:r>
            <a:endParaRPr lang="id-ID"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معنى"الدين</a:t>
            </a:r>
            <a:endParaRPr lang="id-ID" dirty="0"/>
          </a:p>
        </p:txBody>
      </p:sp>
      <p:sp>
        <p:nvSpPr>
          <p:cNvPr id="3" name="Content Placeholder 2"/>
          <p:cNvSpPr>
            <a:spLocks noGrp="1"/>
          </p:cNvSpPr>
          <p:nvPr>
            <p:ph idx="1"/>
          </p:nvPr>
        </p:nvSpPr>
        <p:spPr/>
        <p:txBody>
          <a:bodyPr/>
          <a:lstStyle/>
          <a:p>
            <a:pPr algn="r" rtl="1"/>
            <a:r>
              <a:rPr lang="ar-SA" b="1" dirty="0" smtClean="0"/>
              <a:t>القول في تأويل قوله: {إِنَّ الدِّينَ عِنْدَ اللَّهِ الإسْلامُ}</a:t>
            </a:r>
          </a:p>
          <a:p>
            <a:pPr algn="r" rtl="1"/>
            <a:r>
              <a:rPr lang="ar-SA" b="1" dirty="0" smtClean="0"/>
              <a:t>قال أبو جعفر: ومعنى"الدين"، في هذا الموضع: الطاعة والذّلة، من قول الشاعر: (2)</a:t>
            </a:r>
          </a:p>
          <a:p>
            <a:pPr algn="r" rtl="1"/>
            <a:r>
              <a:rPr lang="ar-SA" b="1" dirty="0" smtClean="0"/>
              <a:t>وَيَوْمُ الحَزْنِ إِذْ حُشِدَتْ مَعَدٌّ ... وَكَانَ النَّاسُ، إِلا نَحْنُ دِينَا (3)</a:t>
            </a:r>
          </a:p>
          <a:p>
            <a:pPr algn="r" rtl="1"/>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Islam dalam al</a:t>
            </a:r>
            <a:r>
              <a:rPr lang="ar-SA" dirty="0" smtClean="0"/>
              <a:t> </a:t>
            </a:r>
            <a:r>
              <a:rPr lang="id-ID" dirty="0" smtClean="0"/>
              <a:t>Qur’an</a:t>
            </a:r>
            <a:endParaRPr lang="id-ID" dirty="0"/>
          </a:p>
        </p:txBody>
      </p:sp>
      <p:sp>
        <p:nvSpPr>
          <p:cNvPr id="3" name="Content Placeholder 2"/>
          <p:cNvSpPr>
            <a:spLocks noGrp="1"/>
          </p:cNvSpPr>
          <p:nvPr>
            <p:ph idx="1"/>
          </p:nvPr>
        </p:nvSpPr>
        <p:spPr/>
        <p:txBody>
          <a:bodyPr>
            <a:normAutofit fontScale="92500"/>
          </a:bodyPr>
          <a:lstStyle/>
          <a:p>
            <a:r>
              <a:rPr lang="id-ID" dirty="0" smtClean="0"/>
              <a:t>Penyerahan Diri yang Tulus pada Allah: albaqarah 131</a:t>
            </a:r>
            <a:endParaRPr lang="ar-SA" dirty="0" smtClean="0"/>
          </a:p>
          <a:p>
            <a:pPr algn="r">
              <a:buNone/>
            </a:pPr>
            <a:r>
              <a:rPr lang="ar-SA" b="1" dirty="0"/>
              <a:t>وَإِذْ يَرْفَعُ إِبْرَاهِيمُ الْقَوَاعِدَ مِنَ الْبَيْتِ وَإِسْمَاعِيلُ رَبَّنَا تَقَبَّلْ مِنَّا إِنَّكَ أَنْتَ السَّمِيعُ الْعَلِيمُ (127) رَبَّنَا وَاجْعَلْنَا مُسْلِمَيْنِ لَكَ وَمِنْ ذُرِّيَّتِنَا أُمَّةً مُسْلِمَةً لَكَ وَأَرِنَا مَنَاسِكَنَا وَتُبْ عَلَيْنَا إِنَّكَ أَنْتَ التَّوَّابُ الرَّحِيمُ (128) رَبَّنَا وَابْعَثْ فِيهِمْ رَسُولًا مِنْهُمْ يَتْلُو عَلَيْهِمْ آيَاتِكَ وَيُعَلِّمُهُمُ الْكِتَابَ وَالْحِكْمَةَ وَيُزَكِّيهِمْ إِنَّكَ أَنْتَ الْعَزِيزُ الْحَكِيمُ (129) وَمَنْ يَرْغَبُ عَنْ مِلَّةِ إِبْرَاهِيمَ إِلَّا مَنْ سَفِهَ نَفْسَهُ وَلَقَدِ اصْطَفَيْنَاهُ فِي الدُّنْيَا وَإِنَّهُ فِي الْآخِرَةِ لَمِنَ الصَّالِحِينَ (130) إِذْ قَالَ لَهُ رَبُّهُ أَسْلِمْ قَالَ أَسْلَمْتُ لِرَبِّ الْعَالَمِينَ (131) وَوَصَّى بِهَا إِبْرَاهِيمُ بَنِيهِ وَيَعْقُوبُ يَا بَنِيَّ إِنَّ اللَّهَ اصْطَفَى لَكُمُ الدِّينَ فَلَا تَمُوتُنَّ إِلَّا وَأَنْتُمْ مُسْلِمُونَ (132) أَمْ كُنْتُمْ شُهَدَاءَ إِذْ حَضَرَ يَعْقُوبَ الْمَوْتُ إِذْ قَالَ لِبَنِيهِ مَا تَعْبُدُونَ مِنْ بَعْدِي قَالُوا نَعْبُدُ إِلَهَكَ وَإِلَهَ آبَائِكَ إِبْرَاهِيمَ وَإِسْمَاعِيلَ وَإِسْحَاقَ إِلَهًا وَاحِدًا وَنَحْنُ لَهُ مُسْلِمُونَ (133) تِلْكَ أُمَّةٌ قَدْ خَلَتْ لَهَا مَا كَسَبَتْ وَلَكُمْ مَا كَسَبْتُمْ وَلَا تُسْأَلُونَ عَمَّا كَانُوا يَعْمَلُونَ (134) </a:t>
            </a:r>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Islam dalam al</a:t>
            </a:r>
            <a:r>
              <a:rPr lang="ar-SA" dirty="0" smtClean="0"/>
              <a:t> </a:t>
            </a:r>
            <a:r>
              <a:rPr lang="id-ID" dirty="0" smtClean="0"/>
              <a:t>Qur’an</a:t>
            </a:r>
            <a:endParaRPr lang="id-ID" dirty="0"/>
          </a:p>
        </p:txBody>
      </p:sp>
      <p:sp>
        <p:nvSpPr>
          <p:cNvPr id="3" name="Content Placeholder 2"/>
          <p:cNvSpPr>
            <a:spLocks noGrp="1"/>
          </p:cNvSpPr>
          <p:nvPr>
            <p:ph idx="1"/>
          </p:nvPr>
        </p:nvSpPr>
        <p:spPr/>
        <p:txBody>
          <a:bodyPr/>
          <a:lstStyle/>
          <a:p>
            <a:r>
              <a:rPr lang="id-ID" dirty="0" smtClean="0"/>
              <a:t>Satu-satunya agama Para Nabi (agama Ibrahim 9al-Imran 67)</a:t>
            </a:r>
          </a:p>
          <a:p>
            <a:pPr algn="r"/>
            <a:r>
              <a:rPr lang="ar-SA" b="1" dirty="0"/>
              <a:t> مَا كَانَ إِبْرَاهِيمُ يَهُودِيًّا وَلَا نَصْرَانِيًّا وَلَكِنْ كَانَ حَنِيفًا مُسْلِمًا وَمَا كَانَ مِنَ الْمُشْرِكِينَ </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Agama</a:t>
            </a:r>
            <a:endParaRPr lang="id-ID" dirty="0"/>
          </a:p>
        </p:txBody>
      </p:sp>
      <p:sp>
        <p:nvSpPr>
          <p:cNvPr id="3" name="Content Placeholder 2"/>
          <p:cNvSpPr>
            <a:spLocks noGrp="1"/>
          </p:cNvSpPr>
          <p:nvPr>
            <p:ph idx="1"/>
          </p:nvPr>
        </p:nvSpPr>
        <p:spPr/>
        <p:txBody>
          <a:bodyPr/>
          <a:lstStyle/>
          <a:p>
            <a:r>
              <a:rPr lang="id-ID" dirty="0" smtClean="0"/>
              <a:t>Sangsakerta: A-Gam = Tidak Pergi</a:t>
            </a:r>
          </a:p>
          <a:p>
            <a:pPr lvl="5"/>
            <a:r>
              <a:rPr lang="id-ID" dirty="0" smtClean="0"/>
              <a:t>A-Gama 	 = Tidak Kacau</a:t>
            </a:r>
          </a:p>
          <a:p>
            <a:r>
              <a:rPr lang="id-ID" dirty="0" smtClean="0"/>
              <a:t>Arab : Din – Hukum</a:t>
            </a:r>
          </a:p>
          <a:p>
            <a:pPr lvl="5"/>
            <a:r>
              <a:rPr lang="id-ID" dirty="0" smtClean="0"/>
              <a:t>Patuh, Hutang, Balasan , Kebiasaan</a:t>
            </a:r>
          </a:p>
          <a:p>
            <a:r>
              <a:rPr lang="id-ID" dirty="0" smtClean="0"/>
              <a:t>Ingg: Religion	: mengumpulkan</a:t>
            </a: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Agama</a:t>
            </a:r>
            <a:endParaRPr lang="id-ID" dirty="0"/>
          </a:p>
        </p:txBody>
      </p:sp>
      <p:sp>
        <p:nvSpPr>
          <p:cNvPr id="3" name="Content Placeholder 2"/>
          <p:cNvSpPr>
            <a:spLocks noGrp="1"/>
          </p:cNvSpPr>
          <p:nvPr>
            <p:ph idx="1"/>
          </p:nvPr>
        </p:nvSpPr>
        <p:spPr/>
        <p:txBody>
          <a:bodyPr/>
          <a:lstStyle/>
          <a:p>
            <a:r>
              <a:rPr lang="id-ID" dirty="0" smtClean="0"/>
              <a:t>Kekuatan Gaib</a:t>
            </a:r>
          </a:p>
          <a:p>
            <a:r>
              <a:rPr lang="id-ID" dirty="0" smtClean="0"/>
              <a:t>Dunia akhirat</a:t>
            </a:r>
          </a:p>
          <a:p>
            <a:r>
              <a:rPr lang="id-ID" dirty="0" smtClean="0"/>
              <a:t>Respon Emosional</a:t>
            </a:r>
          </a:p>
          <a:p>
            <a:r>
              <a:rPr lang="id-ID" dirty="0" smtClean="0"/>
              <a:t>Faham Suci</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Klasifikasi Agama</a:t>
            </a:r>
            <a:endParaRPr lang="id-ID" dirty="0"/>
          </a:p>
        </p:txBody>
      </p:sp>
      <p:sp>
        <p:nvSpPr>
          <p:cNvPr id="3" name="Content Placeholder 2"/>
          <p:cNvSpPr>
            <a:spLocks noGrp="1"/>
          </p:cNvSpPr>
          <p:nvPr>
            <p:ph idx="1"/>
          </p:nvPr>
        </p:nvSpPr>
        <p:spPr/>
        <p:txBody>
          <a:bodyPr/>
          <a:lstStyle/>
          <a:p>
            <a:r>
              <a:rPr lang="id-ID" dirty="0" smtClean="0"/>
              <a:t>Primitif:</a:t>
            </a:r>
          </a:p>
          <a:p>
            <a:pPr lvl="1"/>
            <a:r>
              <a:rPr lang="id-ID" dirty="0" smtClean="0"/>
              <a:t>Dinamisme</a:t>
            </a:r>
          </a:p>
          <a:p>
            <a:pPr lvl="1"/>
            <a:r>
              <a:rPr lang="id-ID" dirty="0" smtClean="0"/>
              <a:t>Animisme</a:t>
            </a:r>
          </a:p>
          <a:p>
            <a:pPr lvl="1"/>
            <a:r>
              <a:rPr lang="id-ID" dirty="0" smtClean="0"/>
              <a:t>Politeisme</a:t>
            </a:r>
          </a:p>
          <a:p>
            <a:pPr lvl="1"/>
            <a:r>
              <a:rPr lang="id-ID" dirty="0" smtClean="0"/>
              <a:t>Henoteisme</a:t>
            </a:r>
          </a:p>
          <a:p>
            <a:r>
              <a:rPr lang="id-ID" dirty="0" smtClean="0"/>
              <a:t>Modern</a:t>
            </a:r>
          </a:p>
          <a:p>
            <a:pPr lvl="1"/>
            <a:r>
              <a:rPr lang="id-ID" dirty="0" smtClean="0"/>
              <a:t>Monoteisme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Islam</a:t>
            </a:r>
            <a:endParaRPr lang="id-ID" dirty="0"/>
          </a:p>
        </p:txBody>
      </p:sp>
      <p:sp>
        <p:nvSpPr>
          <p:cNvPr id="3" name="Content Placeholder 2"/>
          <p:cNvSpPr>
            <a:spLocks noGrp="1"/>
          </p:cNvSpPr>
          <p:nvPr>
            <p:ph idx="1"/>
          </p:nvPr>
        </p:nvSpPr>
        <p:spPr/>
        <p:txBody>
          <a:bodyPr/>
          <a:lstStyle/>
          <a:p>
            <a:r>
              <a:rPr lang="id-ID" dirty="0" smtClean="0"/>
              <a:t>Secara bahasa</a:t>
            </a:r>
          </a:p>
          <a:p>
            <a:r>
              <a:rPr lang="id-ID" dirty="0" smtClean="0"/>
              <a:t>Secara istilah</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19504</TotalTime>
  <Words>415</Words>
  <Application>Microsoft Office PowerPoint</Application>
  <PresentationFormat>On-screen Show (4:3)</PresentationFormat>
  <Paragraphs>68</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Pertemuan II Agama, Islam dan Ilmu Pengetahuan</vt:lpstr>
      <vt:lpstr>Islam dalam al Qur’an</vt:lpstr>
      <vt:lpstr>معنى"الدين</vt:lpstr>
      <vt:lpstr>Islam dalam al Qur’an</vt:lpstr>
      <vt:lpstr>Islam dalam al Qur’an</vt:lpstr>
      <vt:lpstr>Pengertian Agama</vt:lpstr>
      <vt:lpstr>Identifikasi Agama</vt:lpstr>
      <vt:lpstr>Klasifikasi Agama</vt:lpstr>
      <vt:lpstr>Islam</vt:lpstr>
      <vt:lpstr>Sains</vt:lpstr>
      <vt:lpstr>Agama dan Sains</vt:lpstr>
      <vt:lpstr>Agama dan Sains</vt:lpstr>
      <vt:lpstr>Etika tauhidik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II Agama, Islam dan Ilmu Pengetahuan</dc:title>
  <dc:creator>ACER</dc:creator>
  <cp:lastModifiedBy>ACER</cp:lastModifiedBy>
  <cp:revision>7</cp:revision>
  <dcterms:created xsi:type="dcterms:W3CDTF">2014-09-19T00:39:39Z</dcterms:created>
  <dcterms:modified xsi:type="dcterms:W3CDTF">2010-01-03T15:54:32Z</dcterms:modified>
</cp:coreProperties>
</file>